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Spark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06FF21-25DC-4B79-ADD2-639DE9339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5"/>
    </mc:Choice>
    <mc:Fallback>
      <p:transition spd="slow" advTm="1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795000" cy="5476875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Apache Spark2.0 onwards, Spark Session is the new entry point for Spark applications.</a:t>
            </a:r>
          </a:p>
          <a:p>
            <a:pPr lvl="1"/>
            <a:r>
              <a:rPr lang="en-US" dirty="0"/>
              <a:t>All the functionalities provided by Spark context are all available in </a:t>
            </a:r>
            <a:r>
              <a:rPr lang="en-US" dirty="0" err="1"/>
              <a:t>Saprk</a:t>
            </a:r>
            <a:r>
              <a:rPr lang="en-US" dirty="0"/>
              <a:t> Session.</a:t>
            </a:r>
          </a:p>
          <a:p>
            <a:pPr lvl="1"/>
            <a:r>
              <a:rPr lang="en-US" dirty="0"/>
              <a:t>Spark Session provides </a:t>
            </a:r>
            <a:r>
              <a:rPr lang="en-US" dirty="0" err="1"/>
              <a:t>api</a:t>
            </a:r>
            <a:r>
              <a:rPr lang="en-US" dirty="0"/>
              <a:t>(s) to work on Datasets and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Prior to Spark2.0 :::</a:t>
            </a:r>
            <a:endParaRPr lang="en-US" dirty="0"/>
          </a:p>
          <a:p>
            <a:pPr lvl="1"/>
            <a:r>
              <a:rPr lang="en-US" dirty="0"/>
              <a:t>Spark Context was the entry point for spark jobs. </a:t>
            </a:r>
          </a:p>
          <a:p>
            <a:pPr lvl="1"/>
            <a:r>
              <a:rPr lang="en-US" dirty="0"/>
              <a:t>RDD was one of the main APIs then, and it was created and manipulated using Spark Context. </a:t>
            </a:r>
          </a:p>
          <a:p>
            <a:pPr lvl="1"/>
            <a:r>
              <a:rPr lang="en-US" dirty="0"/>
              <a:t>For every other APIs, different contexts were required – For SQL, SQL Context was required.</a:t>
            </a:r>
          </a:p>
          <a:p>
            <a:pPr lvl="1"/>
            <a:r>
              <a:rPr lang="en-US" dirty="0"/>
              <a:t>For Streaming, Streaming Context was required.</a:t>
            </a:r>
          </a:p>
          <a:p>
            <a:pPr lvl="1"/>
            <a:r>
              <a:rPr lang="en-US" dirty="0"/>
              <a:t>For Hive, Hive Context was required.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All the APIs available in different contexts – </a:t>
            </a:r>
            <a:r>
              <a:rPr lang="en-US" dirty="0">
                <a:highlight>
                  <a:srgbClr val="FFFF00"/>
                </a:highlight>
              </a:rPr>
              <a:t>Spark Context, SQL Context, Streaming Context, Hive Context</a:t>
            </a:r>
            <a:r>
              <a:rPr lang="en-US" dirty="0"/>
              <a:t> are now available in </a:t>
            </a:r>
            <a:r>
              <a:rPr lang="en-US" dirty="0" err="1"/>
              <a:t>SparkSession</a:t>
            </a:r>
            <a:r>
              <a:rPr lang="en-US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2189D6-6BFF-40BC-9F69-0596B1E5A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89"/>
    </mc:Choice>
    <mc:Fallback>
      <p:transition spd="slow" advTm="13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Session with Scala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3096B-AD1B-4F10-ACC8-0449B1D65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8210" y="1213960"/>
            <a:ext cx="10435590" cy="4435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82FFAF-ABD6-4BFC-B938-83076B227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75"/>
    </mc:Choice>
    <mc:Fallback>
      <p:transition spd="slow" advTm="2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61DB59-843F-4545-A32D-D59EAEB90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0"/>
    </mc:Choice>
    <mc:Fallback>
      <p:transition spd="slow" advTm="2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68</Words>
  <Application>Microsoft Office PowerPoint</Application>
  <PresentationFormat>Widescreen</PresentationFormat>
  <Paragraphs>20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Spark Interview Questions Spark Session</vt:lpstr>
      <vt:lpstr>What is Spark Session</vt:lpstr>
      <vt:lpstr>Spark Session with Scala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65</cp:revision>
  <dcterms:created xsi:type="dcterms:W3CDTF">2018-12-28T03:34:44Z</dcterms:created>
  <dcterms:modified xsi:type="dcterms:W3CDTF">2018-12-30T08:43:33Z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